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sldIdLst>
    <p:sldId id="256" r:id="rId2"/>
    <p:sldId id="273" r:id="rId3"/>
    <p:sldId id="274" r:id="rId4"/>
    <p:sldId id="283" r:id="rId5"/>
    <p:sldId id="275" r:id="rId6"/>
    <p:sldId id="276" r:id="rId7"/>
    <p:sldId id="258" r:id="rId8"/>
    <p:sldId id="259" r:id="rId9"/>
    <p:sldId id="277" r:id="rId10"/>
    <p:sldId id="260" r:id="rId11"/>
    <p:sldId id="278" r:id="rId12"/>
    <p:sldId id="279" r:id="rId13"/>
    <p:sldId id="280" r:id="rId14"/>
    <p:sldId id="261" r:id="rId15"/>
    <p:sldId id="281" r:id="rId16"/>
    <p:sldId id="262" r:id="rId17"/>
    <p:sldId id="263" r:id="rId18"/>
    <p:sldId id="264" r:id="rId19"/>
    <p:sldId id="265" r:id="rId20"/>
    <p:sldId id="282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85" r:id="rId2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96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10/15/2017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10/15/2017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10/15/2017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10/15/2017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10/15/2017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10/15/2017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/>
              <a:pPr/>
              <a:t>10/15/2017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julio.seaman" TargetMode="External"/><Relationship Id="rId2" Type="http://schemas.openxmlformats.org/officeDocument/2006/relationships/hyperlink" Target="mailto:jseaman@squadventure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goo.gl/SDjFVp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 Primer </a:t>
            </a:r>
            <a:r>
              <a:rPr lang="en-US" dirty="0" err="1"/>
              <a:t>Juego</a:t>
            </a:r>
            <a:r>
              <a:rPr lang="en-US" dirty="0"/>
              <a:t> 2D</a:t>
            </a:r>
            <a:endParaRPr lang="es-H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-Julio seaman</a:t>
            </a:r>
            <a:endParaRPr lang="es-H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412" y="3581400"/>
            <a:ext cx="3593596" cy="3220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05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Importar Imágenes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 err="1"/>
              <a:t>Multiple</a:t>
            </a:r>
            <a:endParaRPr lang="es-HN" dirty="0"/>
          </a:p>
          <a:p>
            <a:r>
              <a:rPr lang="es-HN" dirty="0"/>
              <a:t>50 </a:t>
            </a:r>
            <a:r>
              <a:rPr lang="es-HN" dirty="0" err="1"/>
              <a:t>pixels</a:t>
            </a:r>
            <a:r>
              <a:rPr lang="es-HN" dirty="0"/>
              <a:t> per </a:t>
            </a:r>
            <a:r>
              <a:rPr lang="es-HN" dirty="0" err="1"/>
              <a:t>unit</a:t>
            </a:r>
            <a:endParaRPr lang="es-HN" dirty="0"/>
          </a:p>
          <a:p>
            <a:r>
              <a:rPr lang="es-HN" dirty="0"/>
              <a:t>Utilizar nombres significativos</a:t>
            </a:r>
          </a:p>
          <a:p>
            <a:r>
              <a:rPr lang="en-US" dirty="0"/>
              <a:t>O</a:t>
            </a:r>
            <a:r>
              <a:rPr lang="es-HN" dirty="0" err="1"/>
              <a:t>bjetivos</a:t>
            </a:r>
            <a:r>
              <a:rPr lang="es-HN" dirty="0"/>
              <a:t>:</a:t>
            </a:r>
          </a:p>
          <a:p>
            <a:pPr lvl="1"/>
            <a:r>
              <a:rPr lang="en-US" dirty="0"/>
              <a:t>E</a:t>
            </a:r>
            <a:r>
              <a:rPr lang="es-HN" dirty="0" err="1"/>
              <a:t>ntender</a:t>
            </a:r>
            <a:r>
              <a:rPr lang="es-HN" dirty="0"/>
              <a:t> pixeles por unidad</a:t>
            </a:r>
          </a:p>
          <a:p>
            <a:pPr lvl="1"/>
            <a:r>
              <a:rPr lang="en-US" dirty="0"/>
              <a:t>E</a:t>
            </a:r>
            <a:r>
              <a:rPr lang="es-HN" dirty="0" err="1"/>
              <a:t>ntender</a:t>
            </a:r>
            <a:r>
              <a:rPr lang="es-HN" dirty="0"/>
              <a:t> transformaciones</a:t>
            </a:r>
          </a:p>
          <a:p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305964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Crear Animaciones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HN" dirty="0"/>
              <a:t>Diferenciar entre </a:t>
            </a:r>
            <a:r>
              <a:rPr lang="es-HN" dirty="0" err="1"/>
              <a:t>Animator</a:t>
            </a:r>
            <a:r>
              <a:rPr lang="es-HN" dirty="0"/>
              <a:t> y </a:t>
            </a:r>
            <a:r>
              <a:rPr lang="es-HN" dirty="0" err="1"/>
              <a:t>Animation</a:t>
            </a:r>
            <a:endParaRPr lang="es-HN" dirty="0"/>
          </a:p>
          <a:p>
            <a:r>
              <a:rPr lang="es-HN" dirty="0" err="1"/>
              <a:t>Animation</a:t>
            </a:r>
            <a:endParaRPr lang="es-HN" dirty="0"/>
          </a:p>
          <a:p>
            <a:pPr lvl="1"/>
            <a:r>
              <a:rPr lang="es-HN" dirty="0"/>
              <a:t>La </a:t>
            </a:r>
            <a:r>
              <a:rPr lang="es-HN" dirty="0" err="1"/>
              <a:t>linea</a:t>
            </a:r>
            <a:r>
              <a:rPr lang="es-HN" dirty="0"/>
              <a:t> de tiempo</a:t>
            </a:r>
          </a:p>
          <a:p>
            <a:r>
              <a:rPr lang="es-HN" dirty="0" err="1"/>
              <a:t>Animator</a:t>
            </a:r>
            <a:endParaRPr lang="es-HN" dirty="0"/>
          </a:p>
          <a:p>
            <a:pPr lvl="1"/>
            <a:r>
              <a:rPr lang="es-HN" dirty="0"/>
              <a:t>Transiciones</a:t>
            </a:r>
          </a:p>
          <a:p>
            <a:pPr marL="231775" lvl="1" indent="0">
              <a:buNone/>
            </a:pPr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339687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Agregar </a:t>
            </a:r>
            <a:r>
              <a:rPr lang="es-HN" dirty="0" err="1"/>
              <a:t>Colisionadores</a:t>
            </a:r>
            <a:endParaRPr lang="es-H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Configurar </a:t>
            </a:r>
            <a:r>
              <a:rPr lang="es-HN" dirty="0" err="1"/>
              <a:t>colisionadores</a:t>
            </a:r>
            <a:endParaRPr lang="es-HN" dirty="0"/>
          </a:p>
          <a:p>
            <a:r>
              <a:rPr lang="es-HN" dirty="0"/>
              <a:t>Configurar </a:t>
            </a:r>
            <a:r>
              <a:rPr lang="es-HN" dirty="0" err="1"/>
              <a:t>RigidBody</a:t>
            </a:r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58635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Primer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Awake</a:t>
            </a:r>
            <a:endParaRPr lang="es-HN" dirty="0"/>
          </a:p>
          <a:p>
            <a:r>
              <a:rPr lang="es-HN" dirty="0" err="1"/>
              <a:t>Start</a:t>
            </a:r>
            <a:endParaRPr lang="es-HN" dirty="0"/>
          </a:p>
          <a:p>
            <a:r>
              <a:rPr lang="es-HN" dirty="0" err="1"/>
              <a:t>Update</a:t>
            </a:r>
            <a:endParaRPr lang="es-HN" dirty="0"/>
          </a:p>
          <a:p>
            <a:r>
              <a:rPr lang="es-HN" dirty="0" err="1"/>
              <a:t>FixedUpdate</a:t>
            </a:r>
            <a:endParaRPr lang="es-HN" dirty="0"/>
          </a:p>
          <a:p>
            <a:r>
              <a:rPr lang="es-HN" dirty="0" err="1"/>
              <a:t>LateUpdate</a:t>
            </a:r>
            <a:endParaRPr lang="es-HN" dirty="0"/>
          </a:p>
          <a:p>
            <a:r>
              <a:rPr lang="es-HN" dirty="0"/>
              <a:t>OnCollisionEnter2D</a:t>
            </a:r>
          </a:p>
        </p:txBody>
      </p:sp>
    </p:spTree>
    <p:extLst>
      <p:ext uri="{BB962C8B-B14F-4D97-AF65-F5344CB8AC3E}">
        <p14:creationId xmlns:p14="http://schemas.microsoft.com/office/powerpoint/2010/main" val="390423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Detectar</a:t>
            </a:r>
            <a:r>
              <a:rPr lang="en-US" dirty="0"/>
              <a:t> “Flaps”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Configurar </a:t>
            </a:r>
            <a:r>
              <a:rPr lang="es-HN" dirty="0" err="1"/>
              <a:t>FlapForce</a:t>
            </a:r>
            <a:r>
              <a:rPr lang="es-HN" dirty="0"/>
              <a:t>: 200</a:t>
            </a:r>
          </a:p>
          <a:p>
            <a:r>
              <a:rPr lang="es-HN" dirty="0"/>
              <a:t>Colaboración con ‘</a:t>
            </a:r>
            <a:r>
              <a:rPr lang="es-HN" dirty="0" err="1"/>
              <a:t>flags</a:t>
            </a:r>
            <a:r>
              <a:rPr lang="es-HN" dirty="0"/>
              <a:t>’</a:t>
            </a:r>
          </a:p>
          <a:p>
            <a:pPr lvl="1"/>
            <a:r>
              <a:rPr lang="es-HN" dirty="0" err="1"/>
              <a:t>Update</a:t>
            </a:r>
            <a:endParaRPr lang="es-HN" dirty="0"/>
          </a:p>
          <a:p>
            <a:pPr lvl="1"/>
            <a:r>
              <a:rPr lang="es-HN" dirty="0" err="1"/>
              <a:t>FixedUpdate</a:t>
            </a:r>
            <a:endParaRPr lang="es-HN" dirty="0"/>
          </a:p>
          <a:p>
            <a:r>
              <a:rPr lang="es-HN" dirty="0" err="1"/>
              <a:t>Input.GetButton</a:t>
            </a:r>
            <a:r>
              <a:rPr lang="es-HN" dirty="0"/>
              <a:t>("</a:t>
            </a:r>
            <a:r>
              <a:rPr lang="es-HN" dirty="0" err="1"/>
              <a:t>Jump</a:t>
            </a:r>
            <a:r>
              <a:rPr lang="es-HN" dirty="0"/>
              <a:t>")</a:t>
            </a:r>
          </a:p>
          <a:p>
            <a:r>
              <a:rPr lang="es-HN" dirty="0" err="1"/>
              <a:t>Input.GetMouseButtonDown</a:t>
            </a:r>
            <a:r>
              <a:rPr lang="es-HN" dirty="0"/>
              <a:t>(0)</a:t>
            </a:r>
          </a:p>
          <a:p>
            <a:r>
              <a:rPr lang="es-HN" dirty="0" err="1"/>
              <a:t>Reset</a:t>
            </a:r>
            <a:r>
              <a:rPr lang="es-HN" dirty="0"/>
              <a:t> </a:t>
            </a:r>
            <a:r>
              <a:rPr lang="es-HN" dirty="0" err="1"/>
              <a:t>velocity</a:t>
            </a:r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859901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ACF5-9058-42EC-B30C-B2426EBE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Ajustar</a:t>
            </a:r>
            <a:r>
              <a:rPr lang="en-US" dirty="0"/>
              <a:t> Angulo</a:t>
            </a:r>
            <a:endParaRPr lang="es-H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7ADE61-9E2D-4028-8F7D-3D366E93A67F}"/>
              </a:ext>
            </a:extLst>
          </p:cNvPr>
          <p:cNvSpPr/>
          <p:nvPr/>
        </p:nvSpPr>
        <p:spPr>
          <a:xfrm>
            <a:off x="863600" y="2527301"/>
            <a:ext cx="11176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HN" sz="3600" dirty="0" err="1"/>
              <a:t>var</a:t>
            </a:r>
            <a:r>
              <a:rPr lang="es-HN" sz="3600" dirty="0"/>
              <a:t> </a:t>
            </a:r>
            <a:r>
              <a:rPr lang="es-HN" sz="3600" dirty="0" err="1"/>
              <a:t>angle</a:t>
            </a:r>
            <a:r>
              <a:rPr lang="es-HN" sz="3600" dirty="0"/>
              <a:t> = </a:t>
            </a:r>
            <a:r>
              <a:rPr lang="es-HN" sz="3600" dirty="0" err="1"/>
              <a:t>rigidBody.velocity.y</a:t>
            </a:r>
            <a:r>
              <a:rPr lang="es-HN" sz="3600" dirty="0"/>
              <a:t> / 10 * 90;</a:t>
            </a:r>
          </a:p>
          <a:p>
            <a:endParaRPr lang="es-HN" sz="3600" dirty="0"/>
          </a:p>
          <a:p>
            <a:r>
              <a:rPr lang="es-HN" sz="3600" dirty="0" err="1"/>
              <a:t>transform.rotation</a:t>
            </a:r>
            <a:r>
              <a:rPr lang="es-HN" sz="3600" dirty="0"/>
              <a:t> = </a:t>
            </a:r>
            <a:r>
              <a:rPr lang="es-HN" sz="3600" dirty="0" err="1"/>
              <a:t>Quaternion.Euler</a:t>
            </a:r>
            <a:r>
              <a:rPr lang="es-HN" sz="3600" dirty="0"/>
              <a:t>(0, 0, </a:t>
            </a:r>
            <a:r>
              <a:rPr lang="es-HN" sz="3600" dirty="0" err="1"/>
              <a:t>angle</a:t>
            </a:r>
            <a:r>
              <a:rPr lang="es-HN" sz="36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65733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Escenario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Importar </a:t>
            </a:r>
            <a:r>
              <a:rPr lang="es-HN" dirty="0" err="1"/>
              <a:t>background</a:t>
            </a:r>
            <a:endParaRPr lang="es-HN" dirty="0"/>
          </a:p>
          <a:p>
            <a:r>
              <a:rPr lang="es-HN" dirty="0"/>
              <a:t>Ajustar </a:t>
            </a:r>
            <a:r>
              <a:rPr lang="es-HN" dirty="0" err="1"/>
              <a:t>aspect</a:t>
            </a:r>
            <a:r>
              <a:rPr lang="es-HN" dirty="0"/>
              <a:t> ratio</a:t>
            </a:r>
          </a:p>
          <a:p>
            <a:r>
              <a:rPr lang="es-HN" dirty="0"/>
              <a:t>Agregar suelo</a:t>
            </a:r>
          </a:p>
          <a:p>
            <a:r>
              <a:rPr lang="es-HN" dirty="0"/>
              <a:t>Ajustar </a:t>
            </a:r>
            <a:r>
              <a:rPr lang="es-HN" dirty="0" err="1"/>
              <a:t>sorting</a:t>
            </a:r>
            <a:r>
              <a:rPr lang="es-HN" dirty="0"/>
              <a:t> </a:t>
            </a:r>
            <a:r>
              <a:rPr lang="es-HN" dirty="0" err="1"/>
              <a:t>layers</a:t>
            </a:r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218763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Obstáculos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Jerarquía</a:t>
            </a:r>
          </a:p>
          <a:p>
            <a:pPr lvl="1"/>
            <a:r>
              <a:rPr lang="es-HN" dirty="0" err="1"/>
              <a:t>UpperPipe</a:t>
            </a:r>
            <a:endParaRPr lang="es-HN" dirty="0"/>
          </a:p>
          <a:p>
            <a:pPr lvl="1"/>
            <a:r>
              <a:rPr lang="es-HN" dirty="0" err="1"/>
              <a:t>LowerPipe</a:t>
            </a:r>
            <a:endParaRPr lang="es-HN" dirty="0"/>
          </a:p>
          <a:p>
            <a:r>
              <a:rPr lang="es-HN" dirty="0"/>
              <a:t>Altura variable</a:t>
            </a:r>
          </a:p>
          <a:p>
            <a:pPr lvl="1"/>
            <a:r>
              <a:rPr lang="es-HN" dirty="0" err="1"/>
              <a:t>HeightRange</a:t>
            </a:r>
            <a:r>
              <a:rPr lang="es-HN" dirty="0"/>
              <a:t>: 2</a:t>
            </a:r>
          </a:p>
          <a:p>
            <a:pPr lvl="1"/>
            <a:r>
              <a:rPr lang="es-HN" dirty="0" err="1"/>
              <a:t>Random.Range</a:t>
            </a:r>
            <a:endParaRPr lang="es-HN" dirty="0"/>
          </a:p>
          <a:p>
            <a:r>
              <a:rPr lang="es-HN" dirty="0"/>
              <a:t>Moverse</a:t>
            </a:r>
          </a:p>
          <a:p>
            <a:pPr lvl="1"/>
            <a:r>
              <a:rPr lang="es-HN" dirty="0" err="1"/>
              <a:t>Speed</a:t>
            </a:r>
            <a:r>
              <a:rPr lang="es-HN" dirty="0"/>
              <a:t>: 2</a:t>
            </a:r>
          </a:p>
          <a:p>
            <a:pPr lvl="1"/>
            <a:r>
              <a:rPr lang="es-HN" dirty="0"/>
              <a:t>Recordar: distancia = tiempo x velocidad</a:t>
            </a:r>
          </a:p>
          <a:p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3110414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Matar el </a:t>
            </a:r>
            <a:r>
              <a:rPr lang="es-HN" dirty="0" err="1"/>
              <a:t>Bird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904999"/>
            <a:ext cx="9134391" cy="4495801"/>
          </a:xfrm>
        </p:spPr>
        <p:txBody>
          <a:bodyPr>
            <a:normAutofit fontScale="92500" lnSpcReduction="10000"/>
          </a:bodyPr>
          <a:lstStyle/>
          <a:p>
            <a:r>
              <a:rPr lang="es-HN" dirty="0"/>
              <a:t>Configurar </a:t>
            </a:r>
            <a:r>
              <a:rPr lang="es-HN" dirty="0" err="1"/>
              <a:t>canvas</a:t>
            </a:r>
            <a:endParaRPr lang="es-HN" dirty="0"/>
          </a:p>
          <a:p>
            <a:pPr lvl="1"/>
            <a:r>
              <a:rPr lang="es-HN" dirty="0"/>
              <a:t>Mensaje: “</a:t>
            </a:r>
            <a:r>
              <a:rPr lang="es-HN" dirty="0" err="1"/>
              <a:t>Game</a:t>
            </a:r>
            <a:r>
              <a:rPr lang="es-HN" dirty="0"/>
              <a:t> </a:t>
            </a:r>
            <a:r>
              <a:rPr lang="es-HN" dirty="0" err="1"/>
              <a:t>Over</a:t>
            </a:r>
            <a:r>
              <a:rPr lang="es-HN" dirty="0"/>
              <a:t>”</a:t>
            </a:r>
          </a:p>
          <a:p>
            <a:pPr lvl="1"/>
            <a:r>
              <a:rPr lang="es-HN" dirty="0"/>
              <a:t>Score</a:t>
            </a:r>
          </a:p>
          <a:p>
            <a:r>
              <a:rPr lang="es-HN" dirty="0"/>
              <a:t>Detectar colisiones</a:t>
            </a:r>
          </a:p>
          <a:p>
            <a:pPr lvl="1"/>
            <a:r>
              <a:rPr lang="es-HN" dirty="0"/>
              <a:t>OnCollisionEnter2D(Collision2D </a:t>
            </a:r>
            <a:r>
              <a:rPr lang="es-HN" dirty="0" err="1"/>
              <a:t>coll</a:t>
            </a:r>
            <a:r>
              <a:rPr lang="es-HN" dirty="0"/>
              <a:t>)</a:t>
            </a:r>
          </a:p>
          <a:p>
            <a:r>
              <a:rPr lang="es-HN" dirty="0"/>
              <a:t>Si muere:</a:t>
            </a:r>
          </a:p>
          <a:p>
            <a:pPr lvl="1"/>
            <a:r>
              <a:rPr lang="es-HN" dirty="0"/>
              <a:t>Marcarlo como muerto</a:t>
            </a:r>
          </a:p>
          <a:p>
            <a:pPr lvl="1"/>
            <a:r>
              <a:rPr lang="es-HN" dirty="0"/>
              <a:t>Evitar input</a:t>
            </a:r>
          </a:p>
          <a:p>
            <a:pPr lvl="1"/>
            <a:r>
              <a:rPr lang="es-HN" dirty="0"/>
              <a:t>Detener obstáculos</a:t>
            </a:r>
          </a:p>
          <a:p>
            <a:pPr lvl="1"/>
            <a:r>
              <a:rPr lang="es-HN" dirty="0"/>
              <a:t>Mostrar mensaje “</a:t>
            </a:r>
            <a:r>
              <a:rPr lang="es-HN" dirty="0" err="1"/>
              <a:t>Game</a:t>
            </a:r>
            <a:r>
              <a:rPr lang="es-HN" dirty="0"/>
              <a:t> </a:t>
            </a:r>
            <a:r>
              <a:rPr lang="es-HN" dirty="0" err="1"/>
              <a:t>Over</a:t>
            </a:r>
            <a:r>
              <a:rPr lang="es-HN" dirty="0"/>
              <a:t>”</a:t>
            </a:r>
          </a:p>
          <a:p>
            <a:pPr lvl="1"/>
            <a:r>
              <a:rPr lang="es-HN" dirty="0"/>
              <a:t>Reiniciar nivel</a:t>
            </a:r>
          </a:p>
        </p:txBody>
      </p:sp>
    </p:spTree>
    <p:extLst>
      <p:ext uri="{BB962C8B-B14F-4D97-AF65-F5344CB8AC3E}">
        <p14:creationId xmlns:p14="http://schemas.microsoft.com/office/powerpoint/2010/main" val="295724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Crear objeto vacío “</a:t>
            </a:r>
            <a:r>
              <a:rPr lang="es-HN" dirty="0" err="1"/>
              <a:t>ScoreManager</a:t>
            </a:r>
            <a:r>
              <a:rPr lang="es-HN" dirty="0"/>
              <a:t>”</a:t>
            </a:r>
          </a:p>
          <a:p>
            <a:r>
              <a:rPr lang="es-HN" dirty="0"/>
              <a:t>Configurar zona de cruce</a:t>
            </a:r>
          </a:p>
          <a:p>
            <a:pPr lvl="1"/>
            <a:r>
              <a:rPr lang="es-HN" dirty="0" err="1"/>
              <a:t>void</a:t>
            </a:r>
            <a:r>
              <a:rPr lang="es-HN" dirty="0"/>
              <a:t> OnTriggerExit2D(Collider2D </a:t>
            </a:r>
            <a:r>
              <a:rPr lang="es-HN" dirty="0" err="1"/>
              <a:t>other</a:t>
            </a:r>
            <a:r>
              <a:rPr lang="es-HN" dirty="0"/>
              <a:t>)</a:t>
            </a:r>
          </a:p>
          <a:p>
            <a:r>
              <a:rPr lang="es-HN" dirty="0"/>
              <a:t>Generar </a:t>
            </a:r>
            <a:r>
              <a:rPr lang="es-HN" dirty="0" err="1"/>
              <a:t>prefab</a:t>
            </a:r>
            <a:r>
              <a:rPr lang="es-HN" dirty="0"/>
              <a:t> de obstáculos</a:t>
            </a:r>
          </a:p>
          <a:p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106693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 err="1"/>
              <a:t>The</a:t>
            </a:r>
            <a:r>
              <a:rPr lang="es-HN" dirty="0"/>
              <a:t> </a:t>
            </a:r>
            <a:r>
              <a:rPr lang="es-HN" dirty="0" err="1"/>
              <a:t>Lost</a:t>
            </a:r>
            <a:r>
              <a:rPr lang="es-HN" dirty="0"/>
              <a:t> </a:t>
            </a:r>
            <a:r>
              <a:rPr lang="es-HN" dirty="0" err="1"/>
              <a:t>Chapter</a:t>
            </a:r>
            <a:endParaRPr lang="es-H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013" y="1905000"/>
            <a:ext cx="8686800" cy="454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59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4F4F7-5CF5-4964-84B4-F2B21ACAE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52500"/>
          </a:xfrm>
        </p:spPr>
        <p:txBody>
          <a:bodyPr>
            <a:normAutofit/>
          </a:bodyPr>
          <a:lstStyle/>
          <a:p>
            <a:r>
              <a:rPr lang="en-US" dirty="0" err="1"/>
              <a:t>Reciclar</a:t>
            </a:r>
            <a:r>
              <a:rPr lang="en-US" dirty="0"/>
              <a:t> </a:t>
            </a:r>
            <a:r>
              <a:rPr lang="es-HN" dirty="0"/>
              <a:t>Obstáculos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5076E-530A-4AE7-B396-480D8CBF8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73201"/>
            <a:ext cx="9134391" cy="4546600"/>
          </a:xfrm>
        </p:spPr>
        <p:txBody>
          <a:bodyPr/>
          <a:lstStyle/>
          <a:p>
            <a:r>
              <a:rPr lang="en-US" dirty="0" err="1"/>
              <a:t>Detectar</a:t>
            </a:r>
            <a:r>
              <a:rPr lang="en-US" dirty="0"/>
              <a:t> </a:t>
            </a:r>
            <a:r>
              <a:rPr lang="en-US" dirty="0" err="1"/>
              <a:t>obstaculos</a:t>
            </a:r>
            <a:r>
              <a:rPr lang="en-US" dirty="0"/>
              <a:t> Off-Screen</a:t>
            </a:r>
          </a:p>
          <a:p>
            <a:pPr lvl="1"/>
            <a:r>
              <a:rPr lang="es-HN" dirty="0" err="1"/>
              <a:t>Camera.main.ScreenToWorldPoint</a:t>
            </a:r>
            <a:r>
              <a:rPr lang="es-HN" dirty="0"/>
              <a:t>(Vector3.zero)</a:t>
            </a:r>
          </a:p>
          <a:p>
            <a:r>
              <a:rPr lang="en-US" dirty="0"/>
              <a:t>M</a:t>
            </a:r>
            <a:r>
              <a:rPr lang="es-HN" dirty="0" err="1"/>
              <a:t>antener</a:t>
            </a:r>
            <a:r>
              <a:rPr lang="es-HN" dirty="0"/>
              <a:t> lista de obstáculos</a:t>
            </a:r>
          </a:p>
          <a:p>
            <a:r>
              <a:rPr lang="en-US" dirty="0"/>
              <a:t>D</a:t>
            </a:r>
            <a:r>
              <a:rPr lang="es-HN" dirty="0" err="1"/>
              <a:t>efinir</a:t>
            </a:r>
            <a:r>
              <a:rPr lang="es-HN" dirty="0"/>
              <a:t> separación </a:t>
            </a:r>
          </a:p>
          <a:p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356704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Hacia el futuro…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Definir condición de ganar</a:t>
            </a:r>
          </a:p>
          <a:p>
            <a:r>
              <a:rPr lang="es-HN" dirty="0"/>
              <a:t>Generar un “</a:t>
            </a:r>
            <a:r>
              <a:rPr lang="es-HN" dirty="0" err="1"/>
              <a:t>obstacle</a:t>
            </a:r>
            <a:r>
              <a:rPr lang="es-HN" dirty="0"/>
              <a:t> </a:t>
            </a:r>
            <a:r>
              <a:rPr lang="es-HN" dirty="0" err="1"/>
              <a:t>spawner</a:t>
            </a:r>
            <a:r>
              <a:rPr lang="es-HN" dirty="0"/>
              <a:t>”</a:t>
            </a:r>
          </a:p>
          <a:p>
            <a:r>
              <a:rPr lang="es-HN" dirty="0"/>
              <a:t>Reciclar obstáculos</a:t>
            </a:r>
          </a:p>
          <a:p>
            <a:r>
              <a:rPr lang="es-HN" dirty="0"/>
              <a:t>Incrementar dificultad</a:t>
            </a:r>
          </a:p>
          <a:p>
            <a:pPr marL="0" indent="0">
              <a:buNone/>
            </a:pPr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410371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 Engine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2D &amp; 3D</a:t>
            </a:r>
          </a:p>
          <a:p>
            <a:r>
              <a:rPr lang="en-US" dirty="0"/>
              <a:t>Colliders &amp; </a:t>
            </a:r>
            <a:r>
              <a:rPr lang="en-US" dirty="0" err="1"/>
              <a:t>RigidBody</a:t>
            </a:r>
            <a:endParaRPr lang="en-US" dirty="0"/>
          </a:p>
          <a:p>
            <a:r>
              <a:rPr lang="en-US" dirty="0" err="1"/>
              <a:t>Conceptos</a:t>
            </a:r>
            <a:endParaRPr lang="en-US" dirty="0"/>
          </a:p>
          <a:p>
            <a:pPr lvl="1"/>
            <a:r>
              <a:rPr lang="en-US" dirty="0"/>
              <a:t>Mass</a:t>
            </a:r>
          </a:p>
          <a:p>
            <a:pPr lvl="1"/>
            <a:r>
              <a:rPr lang="en-US" dirty="0"/>
              <a:t>Gravity Scale</a:t>
            </a:r>
          </a:p>
          <a:p>
            <a:pPr lvl="1"/>
            <a:r>
              <a:rPr lang="en-US" dirty="0"/>
              <a:t>Linear Drag</a:t>
            </a:r>
          </a:p>
          <a:p>
            <a:pPr lvl="1"/>
            <a:r>
              <a:rPr lang="en-US" dirty="0"/>
              <a:t>Angular Drag</a:t>
            </a:r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2831758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Hinge Joint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Hinge con background</a:t>
            </a:r>
          </a:p>
          <a:p>
            <a:r>
              <a:rPr lang="en-US" dirty="0"/>
              <a:t>Hinge con motor</a:t>
            </a:r>
          </a:p>
          <a:p>
            <a:r>
              <a:rPr lang="en-US" dirty="0"/>
              <a:t>Hinge con </a:t>
            </a:r>
            <a:r>
              <a:rPr lang="en-US" dirty="0" err="1"/>
              <a:t>otro</a:t>
            </a:r>
            <a:r>
              <a:rPr lang="en-US" dirty="0"/>
              <a:t> </a:t>
            </a:r>
            <a:r>
              <a:rPr lang="en-US" dirty="0" err="1"/>
              <a:t>objeto</a:t>
            </a:r>
            <a:endParaRPr lang="en-US" dirty="0"/>
          </a:p>
          <a:p>
            <a:r>
              <a:rPr lang="en-US" dirty="0" err="1"/>
              <a:t>Limitar</a:t>
            </a:r>
            <a:r>
              <a:rPr lang="en-US" dirty="0"/>
              <a:t> </a:t>
            </a:r>
            <a:r>
              <a:rPr lang="en-US" dirty="0" err="1"/>
              <a:t>angulos</a:t>
            </a:r>
            <a:endParaRPr lang="en-US" dirty="0"/>
          </a:p>
          <a:p>
            <a:r>
              <a:rPr lang="en-US" dirty="0" err="1"/>
              <a:t>Ejercicio</a:t>
            </a:r>
            <a:r>
              <a:rPr lang="en-US" dirty="0"/>
              <a:t> 1: un trapdoor</a:t>
            </a:r>
          </a:p>
          <a:p>
            <a:r>
              <a:rPr lang="en-US" dirty="0" err="1"/>
              <a:t>Ejercicio</a:t>
            </a:r>
            <a:r>
              <a:rPr lang="en-US" dirty="0"/>
              <a:t> 2: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cadena</a:t>
            </a:r>
            <a:endParaRPr lang="en-US" dirty="0"/>
          </a:p>
          <a:p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3570056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 Joint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Preserva</a:t>
            </a:r>
            <a:r>
              <a:rPr lang="en-US" dirty="0"/>
              <a:t> </a:t>
            </a:r>
            <a:r>
              <a:rPr lang="en-US" dirty="0" err="1"/>
              <a:t>distancia</a:t>
            </a:r>
            <a:r>
              <a:rPr lang="en-US" dirty="0"/>
              <a:t> entre 2 </a:t>
            </a:r>
            <a:r>
              <a:rPr lang="en-US" dirty="0" err="1"/>
              <a:t>objetos</a:t>
            </a:r>
            <a:endParaRPr lang="en-US" dirty="0"/>
          </a:p>
          <a:p>
            <a:r>
              <a:rPr lang="en-US" dirty="0"/>
              <a:t>Se </a:t>
            </a:r>
            <a:r>
              <a:rPr lang="en-US" dirty="0" err="1"/>
              <a:t>puede</a:t>
            </a:r>
            <a:r>
              <a:rPr lang="en-US" dirty="0"/>
              <a:t> romper</a:t>
            </a:r>
          </a:p>
          <a:p>
            <a:r>
              <a:rPr lang="en-US" dirty="0"/>
              <a:t>Max Distance Only</a:t>
            </a:r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137920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Joint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Resorte entre 2 objetos</a:t>
            </a:r>
          </a:p>
          <a:p>
            <a:r>
              <a:rPr lang="es-HN" dirty="0"/>
              <a:t>Regular frecuencia de oscilación</a:t>
            </a:r>
          </a:p>
        </p:txBody>
      </p:sp>
    </p:spTree>
    <p:extLst>
      <p:ext uri="{BB962C8B-B14F-4D97-AF65-F5344CB8AC3E}">
        <p14:creationId xmlns:p14="http://schemas.microsoft.com/office/powerpoint/2010/main" val="11525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Effectors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Necesitan </a:t>
            </a:r>
            <a:r>
              <a:rPr lang="es-HN" dirty="0" err="1"/>
              <a:t>collider</a:t>
            </a:r>
            <a:endParaRPr lang="es-HN" dirty="0"/>
          </a:p>
          <a:p>
            <a:pPr lvl="1"/>
            <a:r>
              <a:rPr lang="es-HN" dirty="0" err="1"/>
              <a:t>IsKinematic</a:t>
            </a:r>
            <a:endParaRPr lang="es-HN" dirty="0"/>
          </a:p>
          <a:p>
            <a:pPr lvl="1"/>
            <a:r>
              <a:rPr lang="es-HN" dirty="0"/>
              <a:t>Used </a:t>
            </a:r>
            <a:r>
              <a:rPr lang="es-HN" dirty="0" err="1"/>
              <a:t>By</a:t>
            </a:r>
            <a:r>
              <a:rPr lang="es-HN" dirty="0"/>
              <a:t> </a:t>
            </a:r>
            <a:r>
              <a:rPr lang="es-HN" dirty="0" err="1"/>
              <a:t>Effectos</a:t>
            </a:r>
            <a:endParaRPr lang="es-HN" dirty="0"/>
          </a:p>
          <a:p>
            <a:r>
              <a:rPr lang="es-HN" dirty="0"/>
              <a:t>Ejercicio: ventilador gigante</a:t>
            </a:r>
          </a:p>
          <a:p>
            <a:r>
              <a:rPr lang="es-HN" dirty="0"/>
              <a:t>Ejercicio: explosión</a:t>
            </a:r>
          </a:p>
        </p:txBody>
      </p:sp>
    </p:spTree>
    <p:extLst>
      <p:ext uri="{BB962C8B-B14F-4D97-AF65-F5344CB8AC3E}">
        <p14:creationId xmlns:p14="http://schemas.microsoft.com/office/powerpoint/2010/main" val="167603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Siguientes</a:t>
            </a:r>
            <a:r>
              <a:rPr lang="en-US" dirty="0"/>
              <a:t> </a:t>
            </a:r>
            <a:r>
              <a:rPr lang="en-US" dirty="0" err="1"/>
              <a:t>pasos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3D</a:t>
            </a:r>
          </a:p>
          <a:p>
            <a:r>
              <a:rPr lang="es-HN" dirty="0"/>
              <a:t>Cámaras</a:t>
            </a:r>
          </a:p>
          <a:p>
            <a:r>
              <a:rPr lang="es-HN" dirty="0"/>
              <a:t>Personajes</a:t>
            </a:r>
          </a:p>
          <a:p>
            <a:r>
              <a:rPr lang="es-HN" dirty="0"/>
              <a:t>Terrenos</a:t>
            </a:r>
          </a:p>
          <a:p>
            <a:r>
              <a:rPr lang="es-HN" dirty="0"/>
              <a:t>Interacciones</a:t>
            </a:r>
          </a:p>
          <a:p>
            <a:r>
              <a:rPr lang="es-HN" dirty="0"/>
              <a:t>Realidad Virtual?</a:t>
            </a:r>
          </a:p>
        </p:txBody>
      </p:sp>
    </p:spTree>
    <p:extLst>
      <p:ext uri="{BB962C8B-B14F-4D97-AF65-F5344CB8AC3E}">
        <p14:creationId xmlns:p14="http://schemas.microsoft.com/office/powerpoint/2010/main" val="2579260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Gracias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HN" dirty="0"/>
              <a:t>Email: </a:t>
            </a:r>
            <a:r>
              <a:rPr lang="es-HN" dirty="0">
                <a:hlinkClick r:id="rId2"/>
              </a:rPr>
              <a:t>jseaman@squadventure.com</a:t>
            </a:r>
            <a:endParaRPr lang="es-HN" dirty="0"/>
          </a:p>
          <a:p>
            <a:pPr marL="0" indent="0">
              <a:buNone/>
            </a:pPr>
            <a:r>
              <a:rPr lang="es-HN" dirty="0"/>
              <a:t>Facebook: </a:t>
            </a:r>
            <a:r>
              <a:rPr lang="es-HN" dirty="0">
                <a:hlinkClick r:id="rId3"/>
              </a:rPr>
              <a:t>https://www.facebook.com/julio.seaman</a:t>
            </a:r>
            <a:endParaRPr lang="es-HN" dirty="0"/>
          </a:p>
          <a:p>
            <a:pPr marL="0" indent="0">
              <a:buNone/>
            </a:pPr>
            <a:r>
              <a:rPr lang="es-HN" dirty="0"/>
              <a:t>Skype: jseaman76</a:t>
            </a:r>
          </a:p>
          <a:p>
            <a:pPr marL="0" indent="0">
              <a:buNone/>
            </a:pPr>
            <a:r>
              <a:rPr lang="es-HN" dirty="0"/>
              <a:t>Twitter: jseaman76</a:t>
            </a:r>
          </a:p>
        </p:txBody>
      </p:sp>
    </p:spTree>
    <p:extLst>
      <p:ext uri="{BB962C8B-B14F-4D97-AF65-F5344CB8AC3E}">
        <p14:creationId xmlns:p14="http://schemas.microsoft.com/office/powerpoint/2010/main" val="414931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 err="1"/>
              <a:t>Mystery</a:t>
            </a:r>
            <a:r>
              <a:rPr lang="es-HN" dirty="0"/>
              <a:t> of Shadow Hill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513" y="1905000"/>
            <a:ext cx="44958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0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B2D4E-F4F1-4383-A691-D880F71E2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00100"/>
          </a:xfrm>
        </p:spPr>
        <p:txBody>
          <a:bodyPr/>
          <a:lstStyle/>
          <a:p>
            <a:r>
              <a:rPr lang="en-US" dirty="0" err="1"/>
              <a:t>Squadventure</a:t>
            </a:r>
            <a:r>
              <a:rPr lang="en-US" dirty="0"/>
              <a:t> Games</a:t>
            </a:r>
            <a:endParaRPr lang="es-H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C300B3-3615-458C-A5E2-0E6A9A623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099" y="1602672"/>
            <a:ext cx="2726847" cy="48489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CF9E3E-3075-4DF0-BB64-D47D71D2B0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800" y="1602672"/>
            <a:ext cx="3011723" cy="48489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FBD793-016F-4378-8DF1-304A318876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556" y="1602672"/>
            <a:ext cx="2746668" cy="490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83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2" y="381000"/>
            <a:ext cx="9144001" cy="609600"/>
          </a:xfrm>
        </p:spPr>
        <p:txBody>
          <a:bodyPr/>
          <a:lstStyle/>
          <a:p>
            <a:r>
              <a:rPr lang="es-HN" dirty="0" err="1"/>
              <a:t>Unity</a:t>
            </a:r>
            <a:endParaRPr lang="es-H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143000"/>
            <a:ext cx="10287000" cy="5181600"/>
          </a:xfrm>
        </p:spPr>
        <p:txBody>
          <a:bodyPr>
            <a:normAutofit fontScale="92500" lnSpcReduction="20000"/>
          </a:bodyPr>
          <a:lstStyle/>
          <a:p>
            <a:r>
              <a:rPr lang="es-HN" dirty="0"/>
              <a:t>Relativamente fácil</a:t>
            </a:r>
          </a:p>
          <a:p>
            <a:r>
              <a:rPr lang="es-HN" dirty="0"/>
              <a:t>Lenguajes conocidos (C#, </a:t>
            </a:r>
            <a:r>
              <a:rPr lang="es-HN" strike="sngStrike" dirty="0" err="1"/>
              <a:t>Javascript</a:t>
            </a:r>
            <a:r>
              <a:rPr lang="es-HN" dirty="0"/>
              <a:t>)</a:t>
            </a:r>
          </a:p>
          <a:p>
            <a:r>
              <a:rPr lang="es-HN" dirty="0"/>
              <a:t>Comunidad grande</a:t>
            </a:r>
          </a:p>
          <a:p>
            <a:r>
              <a:rPr lang="es-HN" dirty="0"/>
              <a:t>Versión gratuita</a:t>
            </a:r>
          </a:p>
          <a:p>
            <a:r>
              <a:rPr lang="es-HN" dirty="0"/>
              <a:t>Genera ejecutables para distintas plataformas</a:t>
            </a:r>
          </a:p>
          <a:p>
            <a:pPr lvl="1"/>
            <a:r>
              <a:rPr lang="es-HN" dirty="0"/>
              <a:t>PC</a:t>
            </a:r>
          </a:p>
          <a:p>
            <a:pPr lvl="1"/>
            <a:r>
              <a:rPr lang="es-HN" dirty="0"/>
              <a:t>Mac</a:t>
            </a:r>
          </a:p>
          <a:p>
            <a:pPr lvl="1"/>
            <a:r>
              <a:rPr lang="es-HN" dirty="0"/>
              <a:t>Web</a:t>
            </a:r>
          </a:p>
          <a:p>
            <a:pPr lvl="1"/>
            <a:r>
              <a:rPr lang="es-HN" dirty="0"/>
              <a:t>IOS</a:t>
            </a:r>
          </a:p>
          <a:p>
            <a:pPr lvl="1"/>
            <a:r>
              <a:rPr lang="es-HN" dirty="0"/>
              <a:t>Android</a:t>
            </a:r>
          </a:p>
          <a:p>
            <a:pPr lvl="1"/>
            <a:r>
              <a:rPr lang="es-HN" dirty="0"/>
              <a:t>Xbox</a:t>
            </a:r>
          </a:p>
          <a:p>
            <a:pPr lvl="1"/>
            <a:r>
              <a:rPr lang="es-HN" dirty="0" err="1"/>
              <a:t>Playstation</a:t>
            </a:r>
            <a:endParaRPr lang="es-HN" dirty="0"/>
          </a:p>
          <a:p>
            <a:pPr lvl="1"/>
            <a:r>
              <a:rPr lang="es-HN" dirty="0"/>
              <a:t>Wii</a:t>
            </a:r>
          </a:p>
          <a:p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117997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Otras Opciones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dirty="0"/>
              <a:t>Corona SDK</a:t>
            </a:r>
          </a:p>
          <a:p>
            <a:r>
              <a:rPr lang="es-HN" dirty="0" err="1"/>
              <a:t>GameMaker</a:t>
            </a:r>
            <a:endParaRPr lang="es-HN" dirty="0"/>
          </a:p>
          <a:p>
            <a:r>
              <a:rPr lang="es-HN" dirty="0" err="1"/>
              <a:t>Unreal</a:t>
            </a:r>
            <a:r>
              <a:rPr lang="es-HN" dirty="0"/>
              <a:t> </a:t>
            </a:r>
            <a:r>
              <a:rPr lang="es-HN" dirty="0" err="1"/>
              <a:t>Engine</a:t>
            </a:r>
            <a:endParaRPr lang="es-HN" dirty="0"/>
          </a:p>
          <a:p>
            <a:r>
              <a:rPr lang="es-HN" dirty="0"/>
              <a:t>Amazon </a:t>
            </a:r>
            <a:r>
              <a:rPr lang="es-HN" dirty="0" err="1"/>
              <a:t>Lumberyard</a:t>
            </a:r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253545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642457"/>
          </a:xfrm>
        </p:spPr>
        <p:txBody>
          <a:bodyPr/>
          <a:lstStyle/>
          <a:p>
            <a:r>
              <a:rPr lang="en-US" dirty="0"/>
              <a:t>Flappy Bird</a:t>
            </a:r>
            <a:endParaRPr lang="es-HN" dirty="0"/>
          </a:p>
        </p:txBody>
      </p:sp>
      <p:pic>
        <p:nvPicPr>
          <p:cNvPr id="4" name="Picture 3" descr="flappy bird | Action-Reactio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3977" y="1187158"/>
            <a:ext cx="7880871" cy="456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858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3412" y="2895600"/>
            <a:ext cx="9144001" cy="1371600"/>
          </a:xfrm>
        </p:spPr>
        <p:txBody>
          <a:bodyPr>
            <a:noAutofit/>
          </a:bodyPr>
          <a:lstStyle/>
          <a:p>
            <a:r>
              <a:rPr lang="es-HN" sz="7200" dirty="0">
                <a:hlinkClick r:id="rId2"/>
              </a:rPr>
              <a:t>http://goo.gl/SDjFVp</a:t>
            </a:r>
            <a:endParaRPr lang="es-HN" sz="7200" dirty="0"/>
          </a:p>
        </p:txBody>
      </p:sp>
    </p:spTree>
    <p:extLst>
      <p:ext uri="{BB962C8B-B14F-4D97-AF65-F5344CB8AC3E}">
        <p14:creationId xmlns:p14="http://schemas.microsoft.com/office/powerpoint/2010/main" val="81868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noProof="0" dirty="0"/>
              <a:t>Interfaz de </a:t>
            </a:r>
            <a:r>
              <a:rPr lang="es-HN" noProof="0" dirty="0" err="1"/>
              <a:t>Unity</a:t>
            </a:r>
            <a:endParaRPr lang="es-HN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HN" noProof="0" dirty="0"/>
              <a:t>Identificar los paneles</a:t>
            </a:r>
          </a:p>
          <a:p>
            <a:r>
              <a:rPr lang="es-HN" noProof="0" dirty="0"/>
              <a:t>Diferenciar entre modo de edición y modo de juego</a:t>
            </a:r>
          </a:p>
          <a:p>
            <a:endParaRPr lang="es-HN" noProof="0" dirty="0"/>
          </a:p>
        </p:txBody>
      </p:sp>
    </p:spTree>
    <p:extLst>
      <p:ext uri="{BB962C8B-B14F-4D97-AF65-F5344CB8AC3E}">
        <p14:creationId xmlns:p14="http://schemas.microsoft.com/office/powerpoint/2010/main" val="33056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eme1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462101AF-D5A9-4277-A321-2D0147D8A7E9}" vid="{202A2A33-ABD4-437B-B520-7E60618CA9A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0</TotalTime>
  <Words>430</Words>
  <Application>Microsoft Office PowerPoint</Application>
  <PresentationFormat>Custom</PresentationFormat>
  <Paragraphs>146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Corbel</vt:lpstr>
      <vt:lpstr>Theme1</vt:lpstr>
      <vt:lpstr>Mi Primer Juego 2D</vt:lpstr>
      <vt:lpstr>The Lost Chapter</vt:lpstr>
      <vt:lpstr>Mystery of Shadow Hill</vt:lpstr>
      <vt:lpstr>Squadventure Games</vt:lpstr>
      <vt:lpstr>Unity</vt:lpstr>
      <vt:lpstr>Otras Opciones</vt:lpstr>
      <vt:lpstr>Flappy Bird</vt:lpstr>
      <vt:lpstr>http://goo.gl/SDjFVp</vt:lpstr>
      <vt:lpstr>Interfaz de Unity</vt:lpstr>
      <vt:lpstr>Importar Imágenes</vt:lpstr>
      <vt:lpstr>Crear Animaciones</vt:lpstr>
      <vt:lpstr>Agregar Colisionadores</vt:lpstr>
      <vt:lpstr>Primer Script</vt:lpstr>
      <vt:lpstr>Detectar “Flaps”</vt:lpstr>
      <vt:lpstr>Ajustar Angulo</vt:lpstr>
      <vt:lpstr>Escenario</vt:lpstr>
      <vt:lpstr>Obstáculos</vt:lpstr>
      <vt:lpstr>Matar el Bird</vt:lpstr>
      <vt:lpstr>Score</vt:lpstr>
      <vt:lpstr>Reciclar Obstáculos</vt:lpstr>
      <vt:lpstr>Hacia el futuro…</vt:lpstr>
      <vt:lpstr>Physics Engine</vt:lpstr>
      <vt:lpstr>Hinge Joint</vt:lpstr>
      <vt:lpstr>Distance Joint</vt:lpstr>
      <vt:lpstr>Spring Joint</vt:lpstr>
      <vt:lpstr>Effectors</vt:lpstr>
      <vt:lpstr>Siguientes pasos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2016-12-04T03:37:31Z</dcterms:created>
  <dcterms:modified xsi:type="dcterms:W3CDTF">2017-10-16T06:08:18Z</dcterms:modified>
</cp:coreProperties>
</file>

<file path=docProps/thumbnail.jpeg>
</file>